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.png"/><Relationship Id="rId7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3.png"/><Relationship Id="rId7" Type="http://schemas.openxmlformats.org/officeDocument/2006/relationships/image" Target="../media/image5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6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5401</TotalTime>
  <Words>2006</Words>
  <Application>Microsoft Office PowerPoint</Application>
  <PresentationFormat>Widescreen</PresentationFormat>
  <Paragraphs>461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212</cp:revision>
  <dcterms:created xsi:type="dcterms:W3CDTF">2022-03-28T18:43:16Z</dcterms:created>
  <dcterms:modified xsi:type="dcterms:W3CDTF">2022-09-07T19:29:38Z</dcterms:modified>
</cp:coreProperties>
</file>